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624" autoAdjust="0"/>
  </p:normalViewPr>
  <p:slideViewPr>
    <p:cSldViewPr snapToGrid="0">
      <p:cViewPr varScale="1">
        <p:scale>
          <a:sx n="94" d="100"/>
          <a:sy n="94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Benicasa" userId="0c2419e1-db3e-479b-a9cd-8d0ca5b97bc3" providerId="ADAL" clId="{75FD7A66-40AC-457B-86BE-A153431063E3}"/>
    <pc:docChg chg="modSld">
      <pc:chgData name="Tamara Benicasa" userId="0c2419e1-db3e-479b-a9cd-8d0ca5b97bc3" providerId="ADAL" clId="{75FD7A66-40AC-457B-86BE-A153431063E3}" dt="2020-05-04T13:56:32.029" v="38" actId="6549"/>
      <pc:docMkLst>
        <pc:docMk/>
      </pc:docMkLst>
      <pc:sldChg chg="modSp mod">
        <pc:chgData name="Tamara Benicasa" userId="0c2419e1-db3e-479b-a9cd-8d0ca5b97bc3" providerId="ADAL" clId="{75FD7A66-40AC-457B-86BE-A153431063E3}" dt="2020-05-04T13:56:32.029" v="38" actId="6549"/>
        <pc:sldMkLst>
          <pc:docMk/>
          <pc:sldMk cId="3083909752" sldId="256"/>
        </pc:sldMkLst>
        <pc:spChg chg="mod">
          <ac:chgData name="Tamara Benicasa" userId="0c2419e1-db3e-479b-a9cd-8d0ca5b97bc3" providerId="ADAL" clId="{75FD7A66-40AC-457B-86BE-A153431063E3}" dt="2020-05-04T13:56:32.029" v="38" actId="6549"/>
          <ac:spMkLst>
            <pc:docMk/>
            <pc:sldMk cId="3083909752" sldId="256"/>
            <ac:spMk id="6" creationId="{692B6951-049D-42E5-85FE-65A9A752C827}"/>
          </ac:spMkLst>
        </pc:spChg>
        <pc:picChg chg="mod">
          <ac:chgData name="Tamara Benicasa" userId="0c2419e1-db3e-479b-a9cd-8d0ca5b97bc3" providerId="ADAL" clId="{75FD7A66-40AC-457B-86BE-A153431063E3}" dt="2020-05-04T13:54:54.458" v="1" actId="1076"/>
          <ac:picMkLst>
            <pc:docMk/>
            <pc:sldMk cId="3083909752" sldId="256"/>
            <ac:picMk id="4" creationId="{D0D7D058-2E3C-4CD5-8932-47C96BA11B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79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49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4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317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152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24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40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36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30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22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6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7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30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94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12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C7F1FE-A771-448D-8D4C-67F0938C567B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A6CA-494E-4D01-8622-77A6D7F11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899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.galantich@oie.int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térieur, chat, regardant, assis&#10;&#10;Description générée automatiquement">
            <a:extLst>
              <a:ext uri="{FF2B5EF4-FFF2-40B4-BE49-F238E27FC236}">
                <a16:creationId xmlns:a16="http://schemas.microsoft.com/office/drawing/2014/main" id="{D0D7D058-2E3C-4CD5-8932-47C96BA11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" r="9666" b="1970"/>
          <a:stretch/>
        </p:blipFill>
        <p:spPr>
          <a:xfrm>
            <a:off x="5370006" y="1537955"/>
            <a:ext cx="3539324" cy="5320045"/>
          </a:xfrm>
          <a:prstGeom prst="rect">
            <a:avLst/>
          </a:prstGeom>
        </p:spPr>
      </p:pic>
      <p:pic>
        <p:nvPicPr>
          <p:cNvPr id="5" name="Image 4" descr="Une image contenant chien, intérieur, assis, regardant&#10;&#10;Description générée automatiquement">
            <a:extLst>
              <a:ext uri="{FF2B5EF4-FFF2-40B4-BE49-F238E27FC236}">
                <a16:creationId xmlns:a16="http://schemas.microsoft.com/office/drawing/2014/main" id="{05060E7E-1EED-4888-99C6-BB4CF6CF0D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5" r="12421"/>
          <a:stretch/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92B6951-049D-42E5-85FE-65A9A752C827}"/>
              </a:ext>
            </a:extLst>
          </p:cNvPr>
          <p:cNvSpPr txBox="1"/>
          <p:nvPr/>
        </p:nvSpPr>
        <p:spPr>
          <a:xfrm>
            <a:off x="9062357" y="1448148"/>
            <a:ext cx="3129643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Pets by Kelsey</a:t>
            </a:r>
          </a:p>
          <a:p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I have been painting friends’ pets, because it is much more fun that way! I am toying with the idea of starting a small side business for them, charging a small price just to cover the shipping costs.</a:t>
            </a:r>
          </a:p>
          <a:p>
            <a:r>
              <a:rPr lang="en-US" sz="1300" dirty="0"/>
              <a:t> </a:t>
            </a:r>
          </a:p>
          <a:p>
            <a:r>
              <a:rPr lang="en-US" sz="1300" dirty="0"/>
              <a:t>Any animal works! </a:t>
            </a:r>
          </a:p>
          <a:p>
            <a:endParaRPr lang="en-US" sz="1300" dirty="0"/>
          </a:p>
          <a:p>
            <a:r>
              <a:rPr lang="en-US" sz="1300" dirty="0"/>
              <a:t>If anyone at the OIE would like a pet painting, you are more than welcome to contact me. </a:t>
            </a:r>
            <a:endParaRPr lang="fr-FR" sz="1300" dirty="0"/>
          </a:p>
          <a:p>
            <a:endParaRPr lang="en-US" sz="1200" dirty="0"/>
          </a:p>
          <a:p>
            <a:r>
              <a:rPr lang="en-US" sz="1300" dirty="0"/>
              <a:t>Kelsey </a:t>
            </a:r>
            <a:r>
              <a:rPr lang="en-US" sz="1300" dirty="0" err="1"/>
              <a:t>Galantich</a:t>
            </a:r>
            <a:r>
              <a:rPr lang="fr-FR" sz="1300" dirty="0"/>
              <a:t>   </a:t>
            </a:r>
          </a:p>
          <a:p>
            <a:r>
              <a:rPr lang="fr-FR" sz="1100" dirty="0" err="1"/>
              <a:t>Intern</a:t>
            </a:r>
            <a:r>
              <a:rPr lang="fr-FR" sz="1100" dirty="0"/>
              <a:t>, </a:t>
            </a:r>
            <a:r>
              <a:rPr lang="fr-FR" sz="1100" dirty="0" err="1"/>
              <a:t>Veterinary</a:t>
            </a:r>
            <a:r>
              <a:rPr lang="fr-FR" sz="1100" dirty="0"/>
              <a:t> </a:t>
            </a:r>
            <a:r>
              <a:rPr lang="fr-FR" sz="1100" dirty="0" err="1"/>
              <a:t>Legislation</a:t>
            </a:r>
            <a:r>
              <a:rPr lang="fr-FR" sz="1100" dirty="0"/>
              <a:t> Support Programme</a:t>
            </a:r>
          </a:p>
          <a:p>
            <a:endParaRPr lang="fr-FR" sz="1100" dirty="0"/>
          </a:p>
          <a:p>
            <a:r>
              <a:rPr lang="fr-FR" sz="1100" dirty="0"/>
              <a:t> </a:t>
            </a:r>
            <a:r>
              <a:rPr lang="fr-FR" sz="1100" u="sng" dirty="0">
                <a:hlinkClick r:id="rId5"/>
              </a:rPr>
              <a:t>k.galantich@oie.int</a:t>
            </a:r>
            <a:endParaRPr lang="fr-FR" sz="1100" dirty="0"/>
          </a:p>
          <a:p>
            <a:r>
              <a:rPr lang="fr-FR" sz="1100" dirty="0"/>
              <a:t> Mob. +267 74 121 252</a:t>
            </a:r>
          </a:p>
          <a:p>
            <a:r>
              <a:rPr lang="fr-FR" sz="1100" dirty="0"/>
              <a:t> WhatsApp +1 (757 )814-0704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2B87F1-7C8E-4657-8BC5-93CCF7B0B5ED}"/>
              </a:ext>
            </a:extLst>
          </p:cNvPr>
          <p:cNvSpPr txBox="1"/>
          <p:nvPr/>
        </p:nvSpPr>
        <p:spPr>
          <a:xfrm>
            <a:off x="3014391" y="6550223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Jorge’s</a:t>
            </a:r>
            <a:r>
              <a:rPr lang="fr-FR" sz="1400" dirty="0"/>
              <a:t> dog </a:t>
            </a:r>
            <a:r>
              <a:rPr lang="fr-FR" sz="1400" dirty="0" err="1"/>
              <a:t>Sebastiao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83909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0510D96E12F84B96836370861BE090" ma:contentTypeVersion="13" ma:contentTypeDescription="Crée un document." ma:contentTypeScope="" ma:versionID="6eaaf440e05c303face290aa7fb1a931">
  <xsd:schema xmlns:xsd="http://www.w3.org/2001/XMLSchema" xmlns:xs="http://www.w3.org/2001/XMLSchema" xmlns:p="http://schemas.microsoft.com/office/2006/metadata/properties" xmlns:ns3="82ba28de-9a8a-4330-9d49-6ebdd5e4497f" xmlns:ns4="dce9b70c-8def-4b00-9ac1-79561894bf39" targetNamespace="http://schemas.microsoft.com/office/2006/metadata/properties" ma:root="true" ma:fieldsID="0688e9c66a19258e1a3ca1fd55ced374" ns3:_="" ns4:_="">
    <xsd:import namespace="82ba28de-9a8a-4330-9d49-6ebdd5e4497f"/>
    <xsd:import namespace="dce9b70c-8def-4b00-9ac1-79561894bf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a28de-9a8a-4330-9d49-6ebdd5e44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9b70c-8def-4b00-9ac1-79561894bf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E15A42-0330-4DCA-B064-6603737A9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ba28de-9a8a-4330-9d49-6ebdd5e4497f"/>
    <ds:schemaRef ds:uri="dce9b70c-8def-4b00-9ac1-79561894bf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4B4C05-C015-49CB-AF89-067E903A40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57CEEF-7B05-4821-97A4-CB3A853457A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106</Words>
  <Application>Microsoft Office PowerPoint</Application>
  <PresentationFormat>Grand écran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Tamara Benicasa</dc:creator>
  <cp:lastModifiedBy>Tamara Benicasa</cp:lastModifiedBy>
  <cp:revision>2</cp:revision>
  <dcterms:created xsi:type="dcterms:W3CDTF">2020-05-04T13:41:38Z</dcterms:created>
  <dcterms:modified xsi:type="dcterms:W3CDTF">2020-05-04T13:56:39Z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0x0101008B0510D96E12F84B96836370861BE090</vt:lpwstr>
  </property>
</Properties>
</file>