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11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Benicasa" userId="0c2419e1-db3e-479b-a9cd-8d0ca5b97bc3" providerId="ADAL" clId="{9083786D-42A7-4B47-B08C-3CC0B89A26C8}"/>
    <pc:docChg chg="undo custSel modSld">
      <pc:chgData name="Tamara Benicasa" userId="0c2419e1-db3e-479b-a9cd-8d0ca5b97bc3" providerId="ADAL" clId="{9083786D-42A7-4B47-B08C-3CC0B89A26C8}" dt="2021-12-06T17:15:51.709" v="238" actId="6549"/>
      <pc:docMkLst>
        <pc:docMk/>
      </pc:docMkLst>
      <pc:sldChg chg="modSp mod">
        <pc:chgData name="Tamara Benicasa" userId="0c2419e1-db3e-479b-a9cd-8d0ca5b97bc3" providerId="ADAL" clId="{9083786D-42A7-4B47-B08C-3CC0B89A26C8}" dt="2021-12-06T17:15:51.709" v="238" actId="6549"/>
        <pc:sldMkLst>
          <pc:docMk/>
          <pc:sldMk cId="1805096737" sldId="257"/>
        </pc:sldMkLst>
        <pc:spChg chg="mod">
          <ac:chgData name="Tamara Benicasa" userId="0c2419e1-db3e-479b-a9cd-8d0ca5b97bc3" providerId="ADAL" clId="{9083786D-42A7-4B47-B08C-3CC0B89A26C8}" dt="2021-12-06T17:15:51.709" v="238" actId="6549"/>
          <ac:spMkLst>
            <pc:docMk/>
            <pc:sldMk cId="1805096737" sldId="257"/>
            <ac:spMk id="4" creationId="{3354BC37-DC79-4874-BABE-44B8C638BCB9}"/>
          </ac:spMkLst>
        </pc:spChg>
        <pc:spChg chg="mod">
          <ac:chgData name="Tamara Benicasa" userId="0c2419e1-db3e-479b-a9cd-8d0ca5b97bc3" providerId="ADAL" clId="{9083786D-42A7-4B47-B08C-3CC0B89A26C8}" dt="2021-12-06T17:14:08.139" v="185" actId="1076"/>
          <ac:spMkLst>
            <pc:docMk/>
            <pc:sldMk cId="1805096737" sldId="257"/>
            <ac:spMk id="5" creationId="{CF331553-007F-4D12-BF03-65C3F453B6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9A3A9-AB7B-43C2-A49E-E78279D1C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0775B6-1B9F-447C-8FA0-B6EC2FF07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5D4B1-1592-4AA9-94AD-36ABE768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A2A-A2D6-48FA-9F4A-7BB90211434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88AD8A-F207-490F-BB02-1BBD12B3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6197C8-E764-4B19-B047-9FF4FC53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4B8-89DE-4A25-AB95-19BA93ED3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6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B0EF1-5E37-4464-B0A0-56E6E6B2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322A4E-DC0D-4846-BF70-87D128164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2D0166-1673-4D19-84CD-E0E67302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A2A-A2D6-48FA-9F4A-7BB90211434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0C8778-691A-4E2B-8442-9D5685A2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7F0B8-F88C-4503-A74B-3768A98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4B8-89DE-4A25-AB95-19BA93ED3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28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CF09E4-5E0C-4529-B4E8-00A8BE8D0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87E2EC-3935-4FC7-AA15-976B78731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F2B444-C2FB-4E2D-92FD-F5911D50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A2A-A2D6-48FA-9F4A-7BB90211434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2F7BB5-ECCD-4BD2-A439-B32700D6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D8F577-9E21-4080-9E08-7CB2260A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4B8-89DE-4A25-AB95-19BA93ED3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7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EC96E-2BDA-4C75-8A93-453EC8DD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37F8A7-24EA-4E5B-93CE-0EABF8D0C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CB3FE-A85B-4237-9C37-514B2579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A2A-A2D6-48FA-9F4A-7BB90211434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B2FED3-C044-4E51-AAF6-5C3A8D80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212EB-74C6-4BB5-B6C6-39BB47F5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4B8-89DE-4A25-AB95-19BA93ED3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F9B41-2A60-4D7F-A98E-283F394A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C4427B-49CC-4C10-BC96-B98D26A42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A598DE-2A39-43A3-9917-275ED61E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A2A-A2D6-48FA-9F4A-7BB90211434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5D1EA6-9431-4BD6-8912-72993FE6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CC1C85-82B4-472A-962A-BB09AA8F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4B8-89DE-4A25-AB95-19BA93ED3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0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FD230-362E-413E-97E5-DE538239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424774-3D98-4D9A-AD8F-7BB82FF3D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D9CE69-6647-43A8-AD43-F83140D3D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0A1EA3-96AB-4AE8-ACAD-4C7E3280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A2A-A2D6-48FA-9F4A-7BB90211434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145BC0-51BD-4E3F-AEFA-7DCD0328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727E63-C041-493A-833D-DD37F0E3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4B8-89DE-4A25-AB95-19BA93ED3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4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0158F-030A-473F-AC70-3CB4D430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45E198-B7AC-4472-8520-530768412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6A9787-008F-4DE6-B110-D361B34B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0812B9-2A2A-42E7-8828-AA372C252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188FC9-FA94-4513-BD32-C63AA0D48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5DE2AE-911A-4117-B670-A7446EA7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A2A-A2D6-48FA-9F4A-7BB90211434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F67B99-264B-4012-BB5F-FA521FEE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1572E7-CA3C-448F-AB3A-5BE5443A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4B8-89DE-4A25-AB95-19BA93ED3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7F2C9-E5F0-4617-8E23-4E637979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EDD198-D023-4F79-AC9B-0423C4C4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A2A-A2D6-48FA-9F4A-7BB90211434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E75860-6CA7-4750-84DC-5392B918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40F38F-3DEB-4562-AFB0-8A4D0B5F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4B8-89DE-4A25-AB95-19BA93ED3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572497-9022-4837-BBE9-251764F8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A2A-A2D6-48FA-9F4A-7BB90211434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670F57-B653-4FBB-A1F5-0E16273A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D6A330-0841-4814-AC95-C1703488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4B8-89DE-4A25-AB95-19BA93ED3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858B9-A364-48CA-812F-B02C11D7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5BBBBD-430B-49A5-994F-BDE150BE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E6C34D-95A9-400B-9CE0-EC63ADE3B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EF0ED3-4A17-4CC5-9931-E6652CEF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A2A-A2D6-48FA-9F4A-7BB90211434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600F9E-9C86-4FE7-B2DD-04C508B5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F03BC5-9D95-41AC-9C55-D7AC5BCA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4B8-89DE-4A25-AB95-19BA93ED3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3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6C810-181C-4F82-9E72-C3AAA497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5AE256-4DFC-4AC0-8F89-2FB3E3AFE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B2A2C6-C4A0-4FA6-9B11-3C1165A0E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73347B-E4B9-4333-8709-CAA9E754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CA2A-A2D6-48FA-9F4A-7BB90211434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416642-DC24-478D-9C1D-C2DA33F0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3394E3-FC43-4340-9A10-D1447210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4B8-89DE-4A25-AB95-19BA93ED3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5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E9EECD-1ADF-4FB3-91EB-4AE5FBB9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A5BB26-346F-46E4-AC5D-A238E0F0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3BA61B-59F7-414D-88E4-AB4C0FE10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9CA2A-A2D6-48FA-9F4A-7BB90211434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98D292-D562-4E85-872B-DD98261F6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3900F4-3006-4AC6-8CB8-183ABDD30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F34B8-89DE-4A25-AB95-19BA93ED32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58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intérieur, personne, plancher, plusieurs&#10;&#10;Description générée automatiquement">
            <a:extLst>
              <a:ext uri="{FF2B5EF4-FFF2-40B4-BE49-F238E27FC236}">
                <a16:creationId xmlns:a16="http://schemas.microsoft.com/office/drawing/2014/main" id="{208ABC5D-E90B-4D46-B420-45D0D897E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54BC37-DC79-4874-BABE-44B8C638BCB9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Occupational first-aid training course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latin typeface="+mj-lt"/>
                <a:ea typeface="+mj-ea"/>
                <a:cs typeface="+mj-cs"/>
              </a:rPr>
              <a:t>December 2021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9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intérieur, plancher&#10;&#10;Description générée automatiquement">
            <a:extLst>
              <a:ext uri="{FF2B5EF4-FFF2-40B4-BE49-F238E27FC236}">
                <a16:creationId xmlns:a16="http://schemas.microsoft.com/office/drawing/2014/main" id="{C2D566B8-340A-4920-98AD-761A37609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54BC37-DC79-4874-BABE-44B8C638BCB9}"/>
              </a:ext>
            </a:extLst>
          </p:cNvPr>
          <p:cNvSpPr txBox="1"/>
          <p:nvPr/>
        </p:nvSpPr>
        <p:spPr>
          <a:xfrm>
            <a:off x="175364" y="3700712"/>
            <a:ext cx="448366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Lato" panose="020F0502020204030203" pitchFamily="34" charset="0"/>
                <a:ea typeface="+mj-ea"/>
                <a:cs typeface="+mj-cs"/>
              </a:rPr>
              <a:t>Ask one of us for the answers!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Lato" panose="020F0502020204030203" pitchFamily="34" charset="0"/>
                <a:ea typeface="+mj-ea"/>
                <a:cs typeface="+mj-cs"/>
              </a:rPr>
              <a:t>Alex Ginzburg, </a:t>
            </a:r>
            <a:r>
              <a:rPr lang="en-GB" sz="16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Christine Petit, Claudia Campos, Florent Taconnet, Ingrid Contreras, Leopoldo Stuardo, Lina Awada, Lucy Hogan, Mariana Marrana, Tamara Benicasa and Yael Farhi learned  life-saving techniques earlier </a:t>
            </a:r>
            <a:r>
              <a:rPr lang="en-GB" sz="160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this month</a:t>
            </a:r>
            <a:r>
              <a:rPr lang="en-GB" sz="1600">
                <a:latin typeface="Lato" panose="020F0502020204030203" pitchFamily="34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latin typeface="Lato" panose="020F0502020204030203" pitchFamily="34" charset="0"/>
                <a:ea typeface="Times New Roman" panose="02020603050405020304" pitchFamily="18" charset="0"/>
              </a:rPr>
              <a:t>and can show you some first-aid basics.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1600" dirty="0">
              <a:latin typeface="Lato" panose="020F050202020403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045D77B-9F60-4B7F-9120-64FDF856531F}"/>
              </a:ext>
            </a:extLst>
          </p:cNvPr>
          <p:cNvSpPr txBox="1"/>
          <p:nvPr/>
        </p:nvSpPr>
        <p:spPr>
          <a:xfrm>
            <a:off x="305310" y="4077787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2200" dirty="0">
              <a:latin typeface="Lato" panose="020F0502020204030203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331553-007F-4D12-BF03-65C3F453B6C8}"/>
              </a:ext>
            </a:extLst>
          </p:cNvPr>
          <p:cNvSpPr txBox="1"/>
          <p:nvPr/>
        </p:nvSpPr>
        <p:spPr>
          <a:xfrm>
            <a:off x="259184" y="842262"/>
            <a:ext cx="43747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Lato" panose="020F0502020204030203" pitchFamily="34" charset="0"/>
              </a:rPr>
              <a:t>Questions</a:t>
            </a:r>
          </a:p>
          <a:p>
            <a:pPr algn="ctr"/>
            <a:endParaRPr lang="en-GB" sz="1600" b="1" dirty="0">
              <a:latin typeface="Lato" panose="020F0502020204030203" pitchFamily="34" charset="0"/>
            </a:endParaRPr>
          </a:p>
          <a:p>
            <a:r>
              <a:rPr lang="en-GB" sz="2400" dirty="0">
                <a:latin typeface="Lato" panose="020F0502020204030203" pitchFamily="34" charset="0"/>
              </a:rPr>
              <a:t>What number should you call in case of an emergency?</a:t>
            </a:r>
          </a:p>
          <a:p>
            <a:endParaRPr lang="en-GB" sz="1600" dirty="0">
              <a:latin typeface="Lato" panose="020F0502020204030203" pitchFamily="34" charset="0"/>
            </a:endParaRPr>
          </a:p>
          <a:p>
            <a:r>
              <a:rPr lang="en-GB" sz="2400" dirty="0">
                <a:latin typeface="Lato" panose="020F0502020204030203" pitchFamily="34" charset="0"/>
              </a:rPr>
              <a:t>Is there a defibrillator at HQ?</a:t>
            </a:r>
          </a:p>
          <a:p>
            <a:endParaRPr lang="en-GB" sz="1600" dirty="0">
              <a:latin typeface="Lato" panose="020F0502020204030203" pitchFamily="34" charset="0"/>
            </a:endParaRPr>
          </a:p>
          <a:p>
            <a:r>
              <a:rPr lang="en-GB" sz="2400" dirty="0">
                <a:latin typeface="Lato" panose="020F0502020204030203" pitchFamily="34" charset="0"/>
              </a:rPr>
              <a:t>What should you do if someone is choking or has fainted?</a:t>
            </a:r>
          </a:p>
        </p:txBody>
      </p:sp>
    </p:spTree>
    <p:extLst>
      <p:ext uri="{BB962C8B-B14F-4D97-AF65-F5344CB8AC3E}">
        <p14:creationId xmlns:p14="http://schemas.microsoft.com/office/powerpoint/2010/main" val="18050967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91</Words>
  <Application>Microsoft Office PowerPoint</Application>
  <PresentationFormat>Grand écran</PresentationFormat>
  <Paragraphs>11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Tamara Benicasa</dc:creator>
  <cp:lastModifiedBy>Tamara Benicasa</cp:lastModifiedBy>
  <cp:revision>1</cp:revision>
  <dcterms:created xsi:type="dcterms:W3CDTF">2021-12-03T14:58:57Z</dcterms:created>
  <dcterms:modified xsi:type="dcterms:W3CDTF">2021-12-06T17:15:52Z</dcterms:modified>
</cp:coreProperties>
</file>